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01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6F9E-3F47-0D43-AD0E-47591882A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8EA1F-ABBF-9D4C-821E-9432E8D31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4C684-977E-0E49-8E47-9FC4928F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4883-268D-924F-9AEA-9055EEE6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179B0-AC1D-A345-8B72-0C079731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C3B5-7157-DD4F-BC4B-89A8959B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2859C-B29E-B840-BC35-9A58B3E2B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E6EE9-B71B-5A43-9BEE-6813ADFB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18F4F-EEE0-D041-B7C2-83B57478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97F3-80C2-9548-916F-4A2A1C08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258BE-6710-2544-9072-BC15E7CEB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5180A-D4EE-9641-B3EB-41FD517A5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B501-8B45-E641-8E20-54B0D796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5D362-F5B0-BF40-BAFE-CF3026FC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B7E7-0423-A147-AFDD-EB58957B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6D35-64AC-9346-B773-E2CAD1EA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FDAF0-8323-FA47-957E-7FB36571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3790-4269-2244-8D6F-1EA14419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7E7D8-D955-B44B-B515-9D8760FC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2FD05-19DD-6A46-A1B5-FA1F2425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2663-D8AE-8649-B25F-7BEDC789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12D90-81D1-EE4B-A8EB-8B4E0D034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E2F9-9C90-7848-BB7A-7C184190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09E6-1EE9-C743-ABB9-E210D22D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516D-BD21-EA41-A8CB-176E4748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B68E-111E-2049-B31E-B3F3B916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6881-FAD2-8240-9A57-F4F06B6C2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73557-4122-7846-B4E4-AA08931CF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B8644-A59F-DA43-8153-FF0142CB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D656B-8996-F540-B58C-665EC2F2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6E144-763D-EE45-B006-C99DEC9B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1AF2-3E8B-9248-A764-2B872DB1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F0DFD-31C6-6444-A50B-AB791BBA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7E609-6896-F942-8151-A559BBF0A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53508-4846-7044-9335-A453D1B17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67050-F98A-3148-99D9-A2E34B686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D2547-6B23-514C-9A8D-4A0CB77B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60187-0F39-9C40-8FCB-8FBF7C79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F5AD6-7502-C94B-A3A6-E0C28BD6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4C06-0A4B-784E-B0EF-F9F9FD22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85007-6997-9347-B43D-0DD3D520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B9612-FA28-FF48-9F2E-6EC226F4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5A059-B0EA-7242-A61F-4AE45F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1B0A9-CE7A-8C45-95A6-2383DE2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A80BF-75BD-5143-BE8A-DD28AA3F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2CCA9-6ADC-1E40-B562-9CFA7C8F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CA39-19D3-4E41-BC05-38C05CD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9D140-96D9-A84D-833D-59C367C9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66CD-D992-3041-88BD-03A27727B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63303-9091-C74A-B41F-36C356A6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540D4-627C-7D47-B311-69B11FD1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C3994-C9FD-3042-9F25-6A2FA93F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D144-D446-3542-ABE4-E89AFB38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47E09-03B6-3C45-9C74-B672662FD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36FA-F4D8-1D4E-84F7-4E24E9286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FD90-CA3A-304C-9730-A1B381BA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2B44C-A2AD-4647-AEEB-99C26B67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7A6D6-5A22-3841-81C5-EA41EA1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54C17-9976-BC42-9069-9DBFE957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FA241-242C-A240-A6FC-52DB7364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27F3-0434-0344-ACC0-4F896F9B4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29E4-54F1-6C43-A74A-D9AAC94B52E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D8667-3B7D-6E45-B163-62DBAE5FF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E5DC5-569B-D34E-A1D4-419DCC13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A979-9029-B84F-ABF5-14826F62F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rchung@hempsteadschool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6FDE00-0485-F548-A729-620092E7472C}"/>
              </a:ext>
            </a:extLst>
          </p:cNvPr>
          <p:cNvSpPr txBox="1"/>
          <p:nvPr/>
        </p:nvSpPr>
        <p:spPr>
          <a:xfrm>
            <a:off x="457200" y="356169"/>
            <a:ext cx="110074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Prospect School has applied for authorization to become an International Baccalaureate World School. If you would like additional information, please contact Ms. Chung via email - </a:t>
            </a:r>
            <a:r>
              <a:rPr lang="en-US" sz="2400" b="1" dirty="0">
                <a:hlinkClick r:id="rId2"/>
              </a:rPr>
              <a:t>rchung@hempsteadschools.org</a:t>
            </a:r>
            <a:r>
              <a:rPr lang="en-US" sz="2400" b="1" dirty="0"/>
              <a:t> or your child’s teacher.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January’s Learner Profile Attribute is Thinker</a:t>
            </a:r>
          </a:p>
          <a:p>
            <a:pPr algn="ctr"/>
            <a:endParaRPr lang="en-US" sz="3000" b="1" dirty="0"/>
          </a:p>
          <a:p>
            <a:pPr algn="ctr"/>
            <a:endParaRPr lang="en-US" sz="3000" b="1" dirty="0"/>
          </a:p>
          <a:p>
            <a:pPr algn="ctr"/>
            <a:endParaRPr lang="en-US" sz="3000" b="1" dirty="0"/>
          </a:p>
          <a:p>
            <a:pPr algn="ctr"/>
            <a:endParaRPr lang="en-US" sz="3000" b="1" dirty="0"/>
          </a:p>
          <a:p>
            <a:pPr algn="ctr"/>
            <a:endParaRPr lang="en-US" sz="3000" b="1" dirty="0"/>
          </a:p>
          <a:p>
            <a:pPr algn="ctr"/>
            <a:endParaRPr lang="en-US" sz="3000" b="1" dirty="0"/>
          </a:p>
          <a:p>
            <a:pPr algn="ctr"/>
            <a:endParaRPr lang="en-US" sz="30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048E356-EAEC-B344-973E-33678F1FA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28" y="1531918"/>
            <a:ext cx="703585" cy="522514"/>
          </a:xfrm>
          <a:prstGeom prst="rect">
            <a:avLst/>
          </a:prstGeom>
        </p:spPr>
      </p:pic>
      <p:pic>
        <p:nvPicPr>
          <p:cNvPr id="7" name="Picture 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761AF033-9081-DC4D-8608-0D93CDDBB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96776" y="4778003"/>
            <a:ext cx="1531916" cy="2165392"/>
          </a:xfrm>
          <a:prstGeom prst="rect">
            <a:avLst/>
          </a:prstGeom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4010B0B-2CE6-D14B-AAD0-E6A547934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8118" y="2068668"/>
            <a:ext cx="2599152" cy="2824124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CCE247B-8440-0841-BDAE-706D4AA14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9790" y="2068668"/>
            <a:ext cx="2505888" cy="2824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E10EF-F683-DA48-B91E-E7C46BABB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187" y="1971304"/>
            <a:ext cx="4584054" cy="2875972"/>
          </a:xfrm>
          <a:prstGeom prst="rect">
            <a:avLst/>
          </a:prstGeom>
        </p:spPr>
      </p:pic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22A83061-E97A-CB45-9FAB-7E0020DC1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331735" y="4784478"/>
            <a:ext cx="1531916" cy="216539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A605C04-7F31-C442-80AB-F2CD589C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779" y="1531918"/>
            <a:ext cx="703585" cy="52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3EF99-8826-2247-87AC-A46EA842BAA5}"/>
              </a:ext>
            </a:extLst>
          </p:cNvPr>
          <p:cNvSpPr txBox="1"/>
          <p:nvPr/>
        </p:nvSpPr>
        <p:spPr>
          <a:xfrm>
            <a:off x="3509757" y="5101217"/>
            <a:ext cx="5040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Help your child at home by asking them questions and giving ample time to respond. Establish play time and encourage them to try new things.</a:t>
            </a:r>
          </a:p>
        </p:txBody>
      </p:sp>
    </p:spTree>
    <p:extLst>
      <p:ext uri="{BB962C8B-B14F-4D97-AF65-F5344CB8AC3E}">
        <p14:creationId xmlns:p14="http://schemas.microsoft.com/office/powerpoint/2010/main" val="194986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0C2A-41BA-E941-9FE4-7D3B4B02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4763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b="1">
                <a:latin typeface="+mn-lt"/>
              </a:rPr>
            </a:b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January - Learner Profile</a:t>
            </a: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Thinker</a:t>
            </a:r>
            <a:br>
              <a:rPr lang="en-US" b="1">
                <a:latin typeface="+mn-lt"/>
              </a:rPr>
            </a:br>
            <a:br>
              <a:rPr lang="en-US" b="1">
                <a:latin typeface="+mn-lt"/>
              </a:rPr>
            </a:br>
            <a:endParaRPr lang="en-US" b="1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DC6870-AB31-9C4C-8C3B-9D4BCF7BA9A4}"/>
              </a:ext>
            </a:extLst>
          </p:cNvPr>
          <p:cNvSpPr txBox="1"/>
          <p:nvPr/>
        </p:nvSpPr>
        <p:spPr>
          <a:xfrm>
            <a:off x="1497767" y="2996566"/>
            <a:ext cx="95299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Students who are </a:t>
            </a:r>
            <a:r>
              <a:rPr lang="en-US" b="1" dirty="0"/>
              <a:t>thinkers</a:t>
            </a:r>
            <a:r>
              <a:rPr lang="en-US" dirty="0"/>
              <a:t> work to solve problems independently. They can imagine many solutions to a question or challenge. Thinkers make good decisions and can predict the outcomes of their actions. They think creatively and critically. </a:t>
            </a:r>
          </a:p>
          <a:p>
            <a:pPr algn="ctr">
              <a:defRPr/>
            </a:pPr>
            <a:r>
              <a:rPr lang="en-US" b="1" dirty="0"/>
              <a:t>How can parents help to develop students who are thinkers at home?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Encourage your child to try to think of solutions to problems independently.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Pose different real-life problems and questions to your child: </a:t>
            </a:r>
          </a:p>
          <a:p>
            <a:pPr>
              <a:defRPr/>
            </a:pPr>
            <a:r>
              <a:rPr lang="en-US" dirty="0"/>
              <a:t>      “What should you do if you have a problem at school?”</a:t>
            </a:r>
          </a:p>
          <a:p>
            <a:pPr>
              <a:defRPr/>
            </a:pPr>
            <a:r>
              <a:rPr lang="en-US" dirty="0"/>
              <a:t>      “How can we keep our community clean?”</a:t>
            </a:r>
          </a:p>
          <a:p>
            <a:pPr>
              <a:defRPr/>
            </a:pPr>
            <a:r>
              <a:rPr lang="en-US" dirty="0"/>
              <a:t>3.   Ask your children questions when they are working on a problem: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“How did you come up with that answer?”</a:t>
            </a:r>
          </a:p>
          <a:p>
            <a:pPr>
              <a:defRPr/>
            </a:pPr>
            <a:r>
              <a:rPr lang="en-US" dirty="0"/>
              <a:t>     “ Why do you think that?”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“How can we do this differently?”</a:t>
            </a:r>
          </a:p>
          <a:p>
            <a:pPr>
              <a:defRPr/>
            </a:pPr>
            <a:r>
              <a:rPr lang="en-US" dirty="0"/>
              <a:t>    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7895109-18E4-C849-9FA5-EDED2E4906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92">
            <a:off x="5061679" y="1520191"/>
            <a:ext cx="2068642" cy="1319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5B9868-5EE6-4B3D-8B39-38C775EF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952500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AC2CA-3766-4896-B7A3-AA818206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9467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0C2A-41BA-E941-9FE4-7D3B4B02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476375"/>
          </a:xfrm>
        </p:spPr>
        <p:txBody>
          <a:bodyPr rtlCol="0"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s-ES_tradnl" b="1" dirty="0">
                <a:latin typeface="+mn-lt"/>
              </a:rPr>
              <a:t>Enero: Perfil del Alumno</a:t>
            </a:r>
            <a:br>
              <a:rPr lang="es-ES_tradnl" b="1" dirty="0">
                <a:latin typeface="+mn-lt"/>
              </a:rPr>
            </a:br>
            <a:r>
              <a:rPr lang="es-ES_tradnl" b="1" dirty="0">
                <a:latin typeface="+mn-lt"/>
              </a:rPr>
              <a:t>Pensador</a:t>
            </a:r>
            <a:br>
              <a:rPr lang="es-ES_tradnl" b="1" dirty="0">
                <a:latin typeface="+mn-lt"/>
              </a:rPr>
            </a:br>
            <a:br>
              <a:rPr lang="es-ES_tradnl" b="1" dirty="0">
                <a:latin typeface="+mn-lt"/>
              </a:rPr>
            </a:br>
            <a:endParaRPr lang="es-ES_tradnl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DC6870-AB31-9C4C-8C3B-9D4BCF7BA9A4}"/>
              </a:ext>
            </a:extLst>
          </p:cNvPr>
          <p:cNvSpPr txBox="1"/>
          <p:nvPr/>
        </p:nvSpPr>
        <p:spPr>
          <a:xfrm>
            <a:off x="1148621" y="2996566"/>
            <a:ext cx="98947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s-ES_tradnl" dirty="0"/>
              <a:t>Estudiantes que son </a:t>
            </a:r>
            <a:r>
              <a:rPr lang="es-ES_tradnl" b="1" dirty="0"/>
              <a:t>pensadores </a:t>
            </a:r>
            <a:r>
              <a:rPr lang="es-ES_tradnl" dirty="0"/>
              <a:t>trabajar para resolver problemas de forma independiente. Pueden imaginar muchas soluciones a una pregunta o desafío. Los pensadores toman buenas decisiones y pueden predecir los resultados de sus acciones. Piensan de manera creativa y crítica.</a:t>
            </a:r>
          </a:p>
          <a:p>
            <a:pPr algn="ctr" rtl="0">
              <a:defRPr/>
            </a:pPr>
            <a:r>
              <a:rPr lang="es-ES_tradnl" b="1" dirty="0"/>
              <a:t>¿Cómo pueden los padres ayudar a desarrollar estudiantes que sean pensadores en casa? </a:t>
            </a:r>
          </a:p>
          <a:p>
            <a:pPr marL="342900" indent="-342900" algn="l" rtl="0">
              <a:buFontTx/>
              <a:buAutoNum type="arabicPeriod"/>
              <a:defRPr/>
            </a:pPr>
            <a:r>
              <a:rPr lang="es-ES_tradnl" dirty="0"/>
              <a:t>Anime a su hijo a que trate de pensar en soluciones a los problemas de forma independiente.</a:t>
            </a:r>
          </a:p>
          <a:p>
            <a:pPr marL="342900" indent="-342900" algn="l" rtl="0">
              <a:buFontTx/>
              <a:buAutoNum type="arabicPeriod"/>
              <a:defRPr/>
            </a:pPr>
            <a:r>
              <a:rPr lang="es-ES_tradnl" dirty="0"/>
              <a:t>Plantee diferentes problemas y preguntas de la vida real a su hijo: </a:t>
            </a:r>
          </a:p>
          <a:p>
            <a:pPr algn="l" rtl="0">
              <a:defRPr/>
            </a:pPr>
            <a:r>
              <a:rPr lang="es-ES_tradnl" dirty="0"/>
              <a:t> "¿Qué debes hacer si tienes un problema en la escuela?"</a:t>
            </a:r>
          </a:p>
          <a:p>
            <a:pPr algn="l" rtl="0">
              <a:defRPr/>
            </a:pPr>
            <a:r>
              <a:rPr lang="es-ES_tradnl" dirty="0"/>
              <a:t> "¿Cómo podemos mantener limpia nuestra comunidad?"</a:t>
            </a:r>
          </a:p>
          <a:p>
            <a:pPr algn="l" rtl="0">
              <a:defRPr/>
            </a:pPr>
            <a:r>
              <a:rPr lang="es-ES_tradnl" dirty="0"/>
              <a:t>3. Haga preguntas a sus hijos cuando estén trabajando en un problema:</a:t>
            </a:r>
          </a:p>
          <a:p>
            <a:pPr algn="l" rtl="0">
              <a:defRPr/>
            </a:pPr>
            <a:r>
              <a:rPr lang="es-ES_tradnl" dirty="0">
                <a:latin typeface="+mn-lt"/>
              </a:rPr>
              <a:t> "¿Cómo se te ocurrió esa respuesta?"</a:t>
            </a:r>
          </a:p>
          <a:p>
            <a:pPr algn="l" rtl="0">
              <a:defRPr/>
            </a:pPr>
            <a:r>
              <a:rPr lang="es-ES_tradnl" dirty="0"/>
              <a:t> " ¿Por qué piensas eso?"</a:t>
            </a:r>
          </a:p>
          <a:p>
            <a:pPr algn="l" rtl="0">
              <a:defRPr/>
            </a:pPr>
            <a:r>
              <a:rPr lang="es-ES_tradnl" dirty="0">
                <a:latin typeface="+mn-lt"/>
              </a:rPr>
              <a:t> "¿Cómo podemos hacer esto de manera diferente?"</a:t>
            </a:r>
          </a:p>
          <a:p>
            <a:pPr algn="l" rtl="0">
              <a:defRPr/>
            </a:pPr>
            <a:r>
              <a:rPr lang="es-ES_tradnl" dirty="0"/>
              <a:t> </a:t>
            </a:r>
            <a:endParaRPr lang="es-ES_tradnl" dirty="0">
              <a:latin typeface="+mn-lt"/>
            </a:endParaRPr>
          </a:p>
        </p:txBody>
      </p:sp>
      <p:pic>
        <p:nvPicPr>
          <p:cNvPr id="13" name="Picture 12" descr="A drawing of a cartoon character  Description automatically generated">
            <a:extLst>
              <a:ext uri="{FF2B5EF4-FFF2-40B4-BE49-F238E27FC236}">
                <a16:creationId xmlns:a16="http://schemas.microsoft.com/office/drawing/2014/main" id="{87895109-18E4-C849-9FA5-EDED2E4906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826">
            <a:off x="5061679" y="1520191"/>
            <a:ext cx="2068642" cy="13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5B9868-5EE6-4B3D-8B39-38C775EF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952500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AC2CA-3766-4896-B7A3-AA818206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9467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389</Words>
  <Application>Microsoft Macintosh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  January - Learner Profile Thinker  </vt:lpstr>
      <vt:lpstr>  Enero: Perfil del Alumno Pensador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Chung, Rhonda</dc:creator>
  <cp:lastModifiedBy>Chung, Rhonda</cp:lastModifiedBy>
  <cp:revision>4</cp:revision>
  <dcterms:created xsi:type="dcterms:W3CDTF">2021-01-13T17:31:14Z</dcterms:created>
  <dcterms:modified xsi:type="dcterms:W3CDTF">2021-03-14T19:15:01Z</dcterms:modified>
</cp:coreProperties>
</file>